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344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580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871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390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178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591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538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011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925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759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619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3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980728"/>
            <a:ext cx="7414592" cy="338437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Использование научного подхода для организации зон отдыха в школе в целевом направлении.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355976" y="4941168"/>
            <a:ext cx="4248472" cy="151216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Тверская область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err="1" smtClean="0">
                <a:solidFill>
                  <a:schemeClr val="tx1"/>
                </a:solidFill>
              </a:rPr>
              <a:t>г.Кувшиново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76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Фон для презентации оранжевый с белым - 41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51520" y="332657"/>
            <a:ext cx="4104456" cy="1224135"/>
          </a:xfrm>
        </p:spPr>
        <p:txBody>
          <a:bodyPr>
            <a:normAutofit fontScale="90000"/>
          </a:bodyPr>
          <a:lstStyle/>
          <a:p>
            <a:r>
              <a:rPr lang="ru-RU" dirty="0"/>
              <a:t>Рекреация «Орлята России»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211960" y="332656"/>
            <a:ext cx="4608512" cy="250227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Создана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принципах патриотизма и гражданственности, способствующая приобщению детей к традиционным ценностям российского общества.</a:t>
            </a:r>
          </a:p>
          <a:p>
            <a:endParaRPr lang="ru-RU" dirty="0"/>
          </a:p>
        </p:txBody>
      </p:sp>
      <p:pic>
        <p:nvPicPr>
          <p:cNvPr id="3075" name="Picture 3" descr="C:\Users\galiasha2\Desktop\IMG-20241024-WA00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3552394" cy="276597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galiasha2\Desktop\20241024_1511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768268"/>
            <a:ext cx="5580112" cy="3829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53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915816" y="260649"/>
            <a:ext cx="6048672" cy="1224135"/>
          </a:xfrm>
        </p:spPr>
        <p:txBody>
          <a:bodyPr/>
          <a:lstStyle/>
          <a:p>
            <a:r>
              <a:rPr lang="ru-RU" dirty="0"/>
              <a:t>Рекреация «</a:t>
            </a:r>
            <a:r>
              <a:rPr lang="ru-RU" dirty="0" err="1"/>
              <a:t>Эколята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868144" y="1412775"/>
            <a:ext cx="3275855" cy="3581123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Важно посеять и взрастить в душе ребенка и подростка семена любви к родной природе, к родному дому и семье, к истории и культуре страны. Данная идеология, позволяет сформировать у ребенка культуру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природолюбия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любовь к природе родного края, а значит, любовь к государству.</a:t>
            </a:r>
          </a:p>
        </p:txBody>
      </p:sp>
      <p:pic>
        <p:nvPicPr>
          <p:cNvPr id="4099" name="Picture 3" descr="C:\Users\galiasha2\Desktop\IMG-20241024-WA0061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1" y="1124744"/>
            <a:ext cx="3707904" cy="27809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galiasha2\Desktop\20241024_1511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78206"/>
            <a:ext cx="4968552" cy="3504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95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619672" y="116633"/>
            <a:ext cx="6838528" cy="1728191"/>
          </a:xfrm>
        </p:spPr>
        <p:txBody>
          <a:bodyPr>
            <a:normAutofit/>
          </a:bodyPr>
          <a:lstStyle/>
          <a:p>
            <a:r>
              <a:rPr lang="ru-RU" dirty="0"/>
              <a:t>Рекреация </a:t>
            </a:r>
            <a:r>
              <a:rPr lang="ru-RU" dirty="0" smtClean="0"/>
              <a:t>ЮИД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1052736"/>
            <a:ext cx="7344816" cy="165618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Знакомство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изучение правил дорожного движения, содействие педагогическому коллективу в работе по предупреждению детского травматизма и правонарушений среди несовершеннолетних. </a:t>
            </a:r>
          </a:p>
          <a:p>
            <a:endParaRPr lang="ru-RU" dirty="0"/>
          </a:p>
        </p:txBody>
      </p:sp>
      <p:pic>
        <p:nvPicPr>
          <p:cNvPr id="5123" name="Picture 3" descr="C:\Users\galiasha2\Downloads\IMG-20241024-WA00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43581"/>
            <a:ext cx="3923928" cy="29429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galiasha2\Desktop\20241024_1511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24944"/>
            <a:ext cx="5030448" cy="3518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2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60649"/>
            <a:ext cx="4752528" cy="1224135"/>
          </a:xfrm>
        </p:spPr>
        <p:txBody>
          <a:bodyPr>
            <a:normAutofit fontScale="90000"/>
          </a:bodyPr>
          <a:lstStyle/>
          <a:p>
            <a:r>
              <a:rPr lang="ru-RU" dirty="0"/>
              <a:t>Рекреация «Российское Общество Знание»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00192" y="260648"/>
            <a:ext cx="2664296" cy="619268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Привлечение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внимания среди подростков, знакомство с наукой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информирование о внедрении тех или иных инноваций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достижения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науке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Воспитание патриотизма в подрастающем поколении, пропаганда здорового образа жизни- это все Общество Знание!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147" name="Picture 3" descr="C:\Users\galiasha2\Downloads\IMG-20241024-WA00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70838"/>
            <a:ext cx="3059832" cy="22948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galiasha2\Desktop\20241024_1511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564904"/>
            <a:ext cx="3596632" cy="228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galiasha2\Desktop\20241024_1510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04" y="4328759"/>
            <a:ext cx="3639456" cy="252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78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Words>156</Words>
  <Application>Microsoft Office PowerPoint</Application>
  <PresentationFormat>Экран (4:3)</PresentationFormat>
  <Paragraphs>10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Использование научного подхода для организации зон отдыха в школе в целевом направлении.</vt:lpstr>
      <vt:lpstr>Рекреация «Орлята России»</vt:lpstr>
      <vt:lpstr>Рекреация «Эколята»</vt:lpstr>
      <vt:lpstr>Рекреация ЮИД </vt:lpstr>
      <vt:lpstr>Рекреация «Российское Общество Знание»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galiasha2</dc:creator>
  <cp:lastModifiedBy>galiasha2</cp:lastModifiedBy>
  <cp:revision>8</cp:revision>
  <dcterms:created xsi:type="dcterms:W3CDTF">2024-10-23T20:39:18Z</dcterms:created>
  <dcterms:modified xsi:type="dcterms:W3CDTF">2024-10-24T13:29:13Z</dcterms:modified>
</cp:coreProperties>
</file>